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3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220" autoAdjust="0"/>
    <p:restoredTop sz="90952" autoAdjust="0"/>
  </p:normalViewPr>
  <p:slideViewPr>
    <p:cSldViewPr>
      <p:cViewPr varScale="1">
        <p:scale>
          <a:sx n="57" d="100"/>
          <a:sy n="57" d="100"/>
        </p:scale>
        <p:origin x="4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823BD-7528-9C00-E01C-7026F9ADC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57E388-6EF4-9367-344B-6A5670AD0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7E5D7-6438-C6B1-A703-310806613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8B7B6-9380-4A12-A8C1-FA02AB265D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057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E5F00D-6F49-66DA-6AB0-34533C64D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17D18-F7E7-FADC-9C36-0E803BEC2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3D17F7-BCB0-9B5F-869A-D765497DF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F7844-63BD-4608-9BA4-83632DB5DA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922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A08AE-9C58-58DC-520E-0F708F4FC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9BAB3-D3D6-71C7-8250-6362D6D96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A5D97-F02E-4D03-AA45-9E8F3DDF5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F50A-7071-4CB1-9183-21EF7905D7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5795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ABF9A3-7EF9-DA8A-0DC1-D0E9B6FDE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F2316-0A0D-7C54-601D-10FF98B12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7FD26-AFE7-6369-5115-265C6058F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579ED-E6D7-49FA-B53F-93DE0A5C8A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9407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E64530-9353-8173-469E-8FE269F1A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227975-82DE-0E43-669E-6A7BBE010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17E64A-800F-D4A5-0B5B-5A665162D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EC5DA-7603-45DA-A1D2-4DFAC90B79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2775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2CC9A7E-CB0B-913A-8EFB-53E105DDB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CCCDAFB-08A0-656C-77F5-517E7F681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84D6626-FADB-E058-2E91-20809D94F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01753-F17C-47EA-87A8-391AEFC159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5626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BF7EDD3-5550-0853-BECE-EC8438F1A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182A225-E9E2-EEF0-8C9C-F6AC001F3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BA93956-D88E-4F8A-1704-FB6FCEDC9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2706A-5AE0-4A5A-ADAD-F4AEFBE363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2239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8501C8A-D299-7386-480A-10F9D8D10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1839398-C5B0-3031-11C9-5B03D7DFD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B4C6997-829A-DEA8-9D6B-782A06EB6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D1A6C-D6A7-43F0-8568-BC835B52BC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3053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3A7B575-E7D9-9137-EA54-DD0DBDE97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E31EC63-8EC8-876A-ABE6-BC7549A95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7F05AE2-8158-7CBC-3627-252E9AD93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B3F89-3624-4EAB-AA49-6A0C423D11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047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604E8A2-419C-220B-07B6-9E54727A0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4591458-744B-60BE-BD86-6EBED4ECA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3BF3B95-F342-39E9-9DF0-F45D345E2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63FFB-95A8-442F-ACA3-6FBDBA6C56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2997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FE6C34B-B846-16EA-00CA-87B33919A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B1E968A-266D-2A6A-33AF-1ACD58753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D3ED883-4436-8E29-ECA6-72E7247CB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63237-E013-443F-B11B-6FB394EB79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2745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F8D7B3F-983B-781B-8129-0113B47CB5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2323E27-BC58-092A-19DB-5B416A9C4D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D2EA7E-E1A8-E2D2-1197-C5C92D983D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035682-8AD1-E4A2-029E-E3C52B4793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3D50ED-F520-3E4C-10EF-6A70622EE6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514D0FA-D2F2-4965-B390-49ED10F877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DF6E5C0-4981-9CB1-90A0-E5583E937E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6792"/>
            <a:ext cx="9144000" cy="3701008"/>
          </a:xfrm>
        </p:spPr>
        <p:txBody>
          <a:bodyPr/>
          <a:lstStyle/>
          <a:p>
            <a:r>
              <a:rPr lang="en-AU" altLang="en-US" sz="2000" dirty="0">
                <a:latin typeface="Calibri" panose="020F0502020204030204" pitchFamily="34" charset="0"/>
              </a:rPr>
              <a:t>Verse 1</a:t>
            </a:r>
            <a:br>
              <a:rPr lang="en-AU" altLang="en-US" sz="24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Away in a manger, no crib for a bed,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The little Lord Jesus laid down his sweet head;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The stars in the bright sky looked down where he lay,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The little Lord Jesus asleep on the hay.</a:t>
            </a:r>
            <a:endParaRPr lang="en-AU" sz="40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57C41F9-93F8-562B-B054-982E26C8C2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456384"/>
          </a:xfrm>
        </p:spPr>
        <p:txBody>
          <a:bodyPr/>
          <a:lstStyle/>
          <a:p>
            <a:r>
              <a:rPr lang="en-AU" altLang="en-US" sz="2000" dirty="0">
                <a:latin typeface="Calibri" panose="020F0502020204030204" pitchFamily="34" charset="0"/>
              </a:rPr>
              <a:t>Verse 2 </a:t>
            </a:r>
            <a:br>
              <a:rPr lang="en-AU" altLang="en-US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The cattle are lowing, the baby awakes,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But little Lord Jesus no crying he makes;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I love thee, Lord Jesus; 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look down from the sky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And stay by my side until morning is nigh.</a:t>
            </a:r>
            <a:endParaRPr lang="en-AU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BCE025D-0617-3332-A3E6-2D40F8697B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464" y="1894595"/>
            <a:ext cx="9865096" cy="2952328"/>
          </a:xfrm>
        </p:spPr>
        <p:txBody>
          <a:bodyPr/>
          <a:lstStyle/>
          <a:p>
            <a:r>
              <a:rPr lang="en-US" dirty="0"/>
              <a:t>Verse 3 </a:t>
            </a:r>
            <a:br>
              <a:rPr lang="en-US" dirty="0"/>
            </a:br>
            <a:r>
              <a:rPr lang="en-US" sz="4000" dirty="0"/>
              <a:t>Be near me, Lord Jesus; I ask thee to stay</a:t>
            </a:r>
            <a:br>
              <a:rPr lang="en-US" sz="4000" dirty="0"/>
            </a:br>
            <a:r>
              <a:rPr lang="en-US" sz="4000" dirty="0"/>
              <a:t>Close by me for ever, and love me, I pray;</a:t>
            </a:r>
            <a:br>
              <a:rPr lang="en-US" sz="4000" dirty="0"/>
            </a:br>
            <a:r>
              <a:rPr lang="en-US" sz="4000" dirty="0"/>
              <a:t>Bless all the dear children in thy tender care,</a:t>
            </a:r>
            <a:br>
              <a:rPr lang="en-US" sz="4000" dirty="0"/>
            </a:br>
            <a:r>
              <a:rPr lang="en-US" sz="4000" dirty="0"/>
              <a:t>And fit us for Heaven to live with thee there. </a:t>
            </a:r>
            <a:endParaRPr lang="en-AU" dirty="0"/>
          </a:p>
        </p:txBody>
      </p:sp>
      <p:sp>
        <p:nvSpPr>
          <p:cNvPr id="4099" name="Rectangle 1">
            <a:extLst>
              <a:ext uri="{FF2B5EF4-FFF2-40B4-BE49-F238E27FC236}">
                <a16:creationId xmlns:a16="http://schemas.microsoft.com/office/drawing/2014/main" id="{71F0F291-A19F-EA86-6FB2-4E31A026DB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900738"/>
            <a:ext cx="45720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rgbClr val="717171"/>
                </a:solidFill>
                <a:latin typeface="akagi_probook"/>
              </a:rPr>
              <a:t>CCLI Song # 38583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rgbClr val="717171"/>
                </a:solidFill>
                <a:latin typeface="akagi_probook"/>
              </a:rPr>
              <a:t>James Ramsey Murray | John Thomas McFarland | Martin Luther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900">
                <a:solidFill>
                  <a:srgbClr val="717171"/>
                </a:solidFill>
                <a:latin typeface="akagi_probook"/>
              </a:rPr>
              <a:t>© Words: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900">
                <a:solidFill>
                  <a:srgbClr val="717171"/>
                </a:solidFill>
                <a:latin typeface="akagi_probook"/>
              </a:rPr>
              <a:t>Music: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i="1">
                <a:solidFill>
                  <a:srgbClr val="717171"/>
                </a:solidFill>
                <a:latin typeface="akagi_probook"/>
              </a:rPr>
              <a:t>For use solely with the SongSelect® </a:t>
            </a:r>
            <a:r>
              <a:rPr lang="en-AU" altLang="en-US" sz="900" i="1">
                <a:solidFill>
                  <a:srgbClr val="00A3E0"/>
                </a:solidFill>
                <a:latin typeface="akagi_probook"/>
                <a:hlinkClick r:id="rId2"/>
              </a:rPr>
              <a:t>Terms of Use</a:t>
            </a:r>
            <a:r>
              <a:rPr lang="en-AU" altLang="en-US" sz="900" i="1">
                <a:solidFill>
                  <a:srgbClr val="717171"/>
                </a:solidFill>
                <a:latin typeface="akagi_probook"/>
              </a:rPr>
              <a:t>. All rights reserved. </a:t>
            </a:r>
            <a:r>
              <a:rPr lang="en-AU" altLang="en-US" sz="900" i="1">
                <a:solidFill>
                  <a:srgbClr val="00A3E0"/>
                </a:solidFill>
                <a:latin typeface="akagi_probook"/>
                <a:hlinkClick r:id="rId3"/>
              </a:rPr>
              <a:t>www.ccli.com</a:t>
            </a:r>
            <a:endParaRPr lang="en-AU" altLang="en-US" sz="900" i="1">
              <a:solidFill>
                <a:srgbClr val="717171"/>
              </a:solidFill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rgbClr val="717171"/>
                </a:solidFill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196</TotalTime>
  <Words>193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77. Away in a manger, no crib for a bed, The little Lord Jesus  laid down his sweet head; The stars in the bright sky  looked down where he lay, The little Lord Jesus asleep on the hay.</dc:title>
  <dc:creator>Perth Fortress Salvos</dc:creator>
  <cp:lastModifiedBy>Narelle Wheaton</cp:lastModifiedBy>
  <cp:revision>13</cp:revision>
  <dcterms:created xsi:type="dcterms:W3CDTF">1998-12-19T03:48:28Z</dcterms:created>
  <dcterms:modified xsi:type="dcterms:W3CDTF">2023-05-18T08:04:00Z</dcterms:modified>
</cp:coreProperties>
</file>